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F0BD-FDF0-4E56-8D23-2AC890B49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9C60C-25B3-433C-AB90-DF0BEBD9419A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85A69-AC53-405D-B7DC-5FC19FF532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3.wmf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jkavanagh\Local%20Settings\Temporary%20Internet%20Files\Content.IE5\T2FI6DO7\MSj04416890000%5b1%5d.wav" TargetMode="Externa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362200" cy="4525963"/>
          </a:xfrm>
        </p:spPr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Speed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514600" y="1600200"/>
            <a:ext cx="6172200" cy="4525963"/>
          </a:xfrm>
        </p:spPr>
        <p:txBody>
          <a:bodyPr/>
          <a:lstStyle/>
          <a:p>
            <a:pPr eaLnBrk="1" hangingPunct="1"/>
            <a:r>
              <a:rPr lang="en-US" smtClean="0"/>
              <a:t>A change in position over time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Measures the rate of motion </a:t>
            </a:r>
            <a:br>
              <a:rPr lang="en-US" smtClean="0"/>
            </a:br>
            <a:r>
              <a:rPr lang="en-US" smtClean="0"/>
              <a:t>(how fast something is going)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Speed = </a:t>
            </a:r>
            <a:r>
              <a:rPr lang="en-US" u="sng" smtClean="0"/>
              <a:t>distance </a:t>
            </a:r>
            <a:r>
              <a:rPr lang="en-US" sz="1800" smtClean="0"/>
              <a:t>(miles, km, m, in, cm, etc.)</a:t>
            </a:r>
          </a:p>
          <a:p>
            <a:pPr eaLnBrk="1" hangingPunct="1">
              <a:buFontTx/>
              <a:buNone/>
            </a:pPr>
            <a:r>
              <a:rPr lang="en-US" smtClean="0"/>
              <a:t>                    time </a:t>
            </a:r>
            <a:r>
              <a:rPr lang="en-US" sz="1800" smtClean="0"/>
              <a:t>(hr, min, s, day, yr, etc.)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4478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266699" y="4152900"/>
            <a:ext cx="5410200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MSj03883880000[1].wav">
            <a:hlinkClick r:id="" action="ppaction://media"/>
          </p:cNvPr>
          <p:cNvPicPr>
            <a:picLocks noRot="1" noChangeAspect="1"/>
          </p:cNvPicPr>
          <p:nvPr>
            <a:wavAudioFile r:embed="rId2" name="MSj03883880000[1]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320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C:\Documents and Settings\krose\Local Settings\Temporary Internet Files\Content.IE5\R1SUNYR0\MMj028408400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257800"/>
            <a:ext cx="22748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C:\Documents and Settings\jkavanagh\Local Settings\Temporary Internet Files\Content.IE5\6F438M9E\MCj038397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038600"/>
            <a:ext cx="1143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C:\Documents and Settings\jkavanagh\Local Settings\Temporary Internet Files\Content.IE5\T2FI6DO7\MCj0441729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5334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27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7" presetClass="exit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9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9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0"/>
            <a:ext cx="81534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In order to tell if something is moving you have to look at its “frame of reference”.</a:t>
            </a:r>
          </a:p>
        </p:txBody>
      </p:sp>
      <p:pic>
        <p:nvPicPr>
          <p:cNvPr id="6159" name="Picture 15" descr="MCj035197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19200"/>
            <a:ext cx="13541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667000" y="17526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From our frame of reference, Goddard is not moving.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09600" y="4038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From Mars’ frame of reference, Goddard is moving.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572000" y="2514600"/>
            <a:ext cx="4419600" cy="4114800"/>
            <a:chOff x="2976" y="1728"/>
            <a:chExt cx="2784" cy="2592"/>
          </a:xfrm>
        </p:grpSpPr>
        <p:pic>
          <p:nvPicPr>
            <p:cNvPr id="7175" name="Picture 20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5462" y="2842"/>
              <a:ext cx="26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9" descr="j023727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12" y="1968"/>
              <a:ext cx="2151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11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72" y="1728"/>
              <a:ext cx="242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Line 13"/>
            <p:cNvSpPr>
              <a:spLocks noChangeShapeType="1"/>
            </p:cNvSpPr>
            <p:nvPr/>
          </p:nvSpPr>
          <p:spPr bwMode="auto">
            <a:xfrm flipH="1">
              <a:off x="3792" y="2160"/>
              <a:ext cx="48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9" name="Line 14"/>
            <p:cNvSpPr>
              <a:spLocks noChangeShapeType="1"/>
            </p:cNvSpPr>
            <p:nvPr/>
          </p:nvSpPr>
          <p:spPr bwMode="auto">
            <a:xfrm>
              <a:off x="3792" y="2496"/>
              <a:ext cx="336" cy="4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0" name="Line 18"/>
            <p:cNvSpPr>
              <a:spLocks noChangeShapeType="1"/>
            </p:cNvSpPr>
            <p:nvPr/>
          </p:nvSpPr>
          <p:spPr bwMode="auto">
            <a:xfrm>
              <a:off x="4848" y="3360"/>
              <a:ext cx="28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Line 19"/>
            <p:cNvSpPr>
              <a:spLocks noChangeShapeType="1"/>
            </p:cNvSpPr>
            <p:nvPr/>
          </p:nvSpPr>
          <p:spPr bwMode="auto">
            <a:xfrm>
              <a:off x="5136" y="3360"/>
              <a:ext cx="48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7182" name="Picture 23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4224" y="3936"/>
              <a:ext cx="29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3" name="Picture 26" descr="MCj035197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5400000">
              <a:off x="3017" y="2839"/>
              <a:ext cx="2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2819400" cy="5745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If the question asks for…</a:t>
            </a:r>
          </a:p>
          <a:p>
            <a:pPr eaLnBrk="1" hangingPunct="1"/>
            <a:endParaRPr lang="en-US" smtClean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48000" y="381000"/>
            <a:ext cx="6096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/>
              <a:t>“how fast” or “how slow”, </a:t>
            </a:r>
            <a:br>
              <a:rPr lang="en-US" sz="3600"/>
            </a:br>
            <a:r>
              <a:rPr lang="en-US" sz="3600"/>
              <a:t>   then it wants you to find </a:t>
            </a:r>
            <a:br>
              <a:rPr lang="en-US" sz="3600"/>
            </a:br>
            <a:r>
              <a:rPr lang="en-US" sz="3600"/>
              <a:t>   _______________</a:t>
            </a:r>
          </a:p>
          <a:p>
            <a:endParaRPr lang="en-US" sz="3600"/>
          </a:p>
          <a:p>
            <a:pPr>
              <a:buFont typeface="Arial" charset="0"/>
              <a:buChar char="•"/>
            </a:pPr>
            <a:r>
              <a:rPr lang="en-US" sz="3600"/>
              <a:t>“how far”, then it wants you </a:t>
            </a:r>
            <a:br>
              <a:rPr lang="en-US" sz="3600"/>
            </a:br>
            <a:r>
              <a:rPr lang="en-US" sz="3600"/>
              <a:t>   to find  ______________</a:t>
            </a:r>
          </a:p>
          <a:p>
            <a:endParaRPr lang="en-US" sz="3600"/>
          </a:p>
          <a:p>
            <a:pPr>
              <a:buFont typeface="Arial" charset="0"/>
              <a:buChar char="•"/>
            </a:pPr>
            <a:r>
              <a:rPr lang="en-US" sz="3600"/>
              <a:t>“how long did it take”, then </a:t>
            </a:r>
            <a:br>
              <a:rPr lang="en-US" sz="3600"/>
            </a:br>
            <a:r>
              <a:rPr lang="en-US" sz="3600"/>
              <a:t>   it wants you to find ______</a:t>
            </a:r>
          </a:p>
          <a:p>
            <a:endParaRPr lang="en-US" sz="3600"/>
          </a:p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533399" y="3429000"/>
            <a:ext cx="68580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4267200" cy="5668963"/>
          </a:xfrm>
        </p:spPr>
        <p:txBody>
          <a:bodyPr anchor="t"/>
          <a:lstStyle/>
          <a:p>
            <a:pPr algn="l" eaLnBrk="1" hangingPunct="1"/>
            <a:r>
              <a:rPr lang="en-US" sz="3600" smtClean="0"/>
              <a:t>The Magic Triangle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343400" y="1600200"/>
            <a:ext cx="4572000" cy="3962400"/>
            <a:chOff x="1248" y="864"/>
            <a:chExt cx="3456" cy="3120"/>
          </a:xfrm>
        </p:grpSpPr>
        <p:sp>
          <p:nvSpPr>
            <p:cNvPr id="9222" name="AutoShape 4"/>
            <p:cNvSpPr>
              <a:spLocks noChangeArrowheads="1"/>
            </p:cNvSpPr>
            <p:nvPr/>
          </p:nvSpPr>
          <p:spPr bwMode="auto">
            <a:xfrm>
              <a:off x="1248" y="864"/>
              <a:ext cx="3456" cy="312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Line 5"/>
            <p:cNvSpPr>
              <a:spLocks noChangeShapeType="1"/>
            </p:cNvSpPr>
            <p:nvPr/>
          </p:nvSpPr>
          <p:spPr bwMode="auto">
            <a:xfrm>
              <a:off x="1920" y="278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Text Box 6"/>
            <p:cNvSpPr txBox="1">
              <a:spLocks noChangeArrowheads="1"/>
            </p:cNvSpPr>
            <p:nvPr/>
          </p:nvSpPr>
          <p:spPr bwMode="auto">
            <a:xfrm>
              <a:off x="2592" y="1920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/>
                <a:t>D</a:t>
              </a:r>
            </a:p>
          </p:txBody>
        </p:sp>
        <p:sp>
          <p:nvSpPr>
            <p:cNvPr id="9225" name="Text Box 7"/>
            <p:cNvSpPr txBox="1">
              <a:spLocks noChangeArrowheads="1"/>
            </p:cNvSpPr>
            <p:nvPr/>
          </p:nvSpPr>
          <p:spPr bwMode="auto">
            <a:xfrm>
              <a:off x="1824" y="3120"/>
              <a:ext cx="2477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/>
                <a:t> S       x        T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 rot="5400000">
            <a:off x="609601" y="3429000"/>
            <a:ext cx="68580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MSj0441689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5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Speed vs. Velocity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2667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Velocity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 calculate velocity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600200"/>
            <a:ext cx="6324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is speed with the direction of the motion on the end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ex. of speed is 3 miles per hour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ex. of velocity is 3 miles per hour south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1. Velocity = </a:t>
            </a:r>
            <a:r>
              <a:rPr lang="en-US" u="sng" smtClean="0"/>
              <a:t>Displacement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			Time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2.  Include the direction the </a:t>
            </a:r>
            <a:br>
              <a:rPr lang="en-US" smtClean="0"/>
            </a:br>
            <a:r>
              <a:rPr lang="en-US" smtClean="0"/>
              <a:t>     object ended up going </a:t>
            </a:r>
          </a:p>
        </p:txBody>
      </p:sp>
      <p:pic>
        <p:nvPicPr>
          <p:cNvPr id="27654" name="Picture 6" descr="j02156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0625" y="4419600"/>
            <a:ext cx="1330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j021349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" y="2651125"/>
            <a:ext cx="12287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95400"/>
            <a:ext cx="91440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419099" y="4076700"/>
            <a:ext cx="5562600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33400"/>
            <a:ext cx="4038600" cy="5592763"/>
          </a:xfrm>
        </p:spPr>
        <p:txBody>
          <a:bodyPr/>
          <a:lstStyle/>
          <a:p>
            <a:pPr eaLnBrk="1" hangingPunct="1"/>
            <a:r>
              <a:rPr lang="en-US" smtClean="0"/>
              <a:t>Distance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Displacement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57200"/>
            <a:ext cx="4038600" cy="5668963"/>
          </a:xfrm>
        </p:spPr>
        <p:txBody>
          <a:bodyPr/>
          <a:lstStyle/>
          <a:p>
            <a:pPr eaLnBrk="1" hangingPunct="1"/>
            <a:r>
              <a:rPr lang="en-US" smtClean="0"/>
              <a:t>How far you go from start to finish </a:t>
            </a:r>
          </a:p>
          <a:p>
            <a:pPr lvl="1" eaLnBrk="1" hangingPunct="1"/>
            <a:r>
              <a:rPr lang="en-US" smtClean="0"/>
              <a:t>Total distance traveled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shortest distance from start to finish</a:t>
            </a:r>
          </a:p>
          <a:p>
            <a:pPr lvl="1" eaLnBrk="1" hangingPunct="1"/>
            <a:r>
              <a:rPr lang="en-US" smtClean="0"/>
              <a:t>Distance away</a:t>
            </a:r>
          </a:p>
          <a:p>
            <a:pPr lvl="1" eaLnBrk="1" hangingPunct="1"/>
            <a:r>
              <a:rPr lang="en-US" smtClean="0"/>
              <a:t>Has a direction</a:t>
            </a:r>
          </a:p>
        </p:txBody>
      </p:sp>
      <p:pic>
        <p:nvPicPr>
          <p:cNvPr id="3079" name="Picture 7" descr="Distancedisplac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2819400"/>
            <a:ext cx="464820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876300" y="3390900"/>
            <a:ext cx="68580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887"/>
          </a:xfrm>
        </p:spPr>
        <p:txBody>
          <a:bodyPr>
            <a:normAutofit fontScale="90000"/>
          </a:bodyPr>
          <a:lstStyle/>
          <a:p>
            <a:r>
              <a:rPr lang="en-US" smtClean="0"/>
              <a:t>Explain what you see.</a:t>
            </a:r>
          </a:p>
        </p:txBody>
      </p:sp>
      <p:pic>
        <p:nvPicPr>
          <p:cNvPr id="18435" name="Content Placeholder 4" descr="distance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676400"/>
            <a:ext cx="3619500" cy="4495800"/>
          </a:xfrm>
        </p:spPr>
      </p:pic>
      <p:pic>
        <p:nvPicPr>
          <p:cNvPr id="18436" name="Content Placeholder 5" descr="displacement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0" y="1828800"/>
            <a:ext cx="36195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146</Words>
  <Application>Microsoft Office PowerPoint</Application>
  <PresentationFormat>On-screen Show (4:3)</PresentationFormat>
  <Paragraphs>48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Motion</vt:lpstr>
      <vt:lpstr>Slide 2</vt:lpstr>
      <vt:lpstr>Slide 3</vt:lpstr>
      <vt:lpstr>The Magic Triangle</vt:lpstr>
      <vt:lpstr>Speed vs. Velocity</vt:lpstr>
      <vt:lpstr>Slide 6</vt:lpstr>
      <vt:lpstr>Explain what you see.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</dc:title>
  <dc:creator>Jean Kavanagh</dc:creator>
  <cp:lastModifiedBy>Jean Kavanagh</cp:lastModifiedBy>
  <cp:revision>1</cp:revision>
  <dcterms:created xsi:type="dcterms:W3CDTF">2010-09-20T21:57:20Z</dcterms:created>
  <dcterms:modified xsi:type="dcterms:W3CDTF">2010-09-20T21:59:43Z</dcterms:modified>
</cp:coreProperties>
</file>